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7561263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056" autoAdjust="0"/>
    <p:restoredTop sz="94660"/>
  </p:normalViewPr>
  <p:slideViewPr>
    <p:cSldViewPr>
      <p:cViewPr>
        <p:scale>
          <a:sx n="66" d="100"/>
          <a:sy n="66" d="100"/>
        </p:scale>
        <p:origin x="-1578" y="54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B9D11-BB6B-40B8-93C4-DA2FC410BF34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65F6A-3902-42A4-BAB9-FBC642594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65F6A-3902-42A4-BAB9-FBC642594B0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Прямая соединительная линия 80"/>
          <p:cNvCxnSpPr>
            <a:stCxn id="50" idx="2"/>
            <a:endCxn id="53" idx="0"/>
          </p:cNvCxnSpPr>
          <p:nvPr/>
        </p:nvCxnSpPr>
        <p:spPr>
          <a:xfrm rot="5400000">
            <a:off x="3691422" y="2914178"/>
            <a:ext cx="1890329" cy="18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5346700" y="4016923"/>
            <a:ext cx="250628" cy="17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16200000" flipH="1">
            <a:off x="10118215" y="6143524"/>
            <a:ext cx="315055" cy="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16200000" flipH="1">
            <a:off x="10118215" y="4095668"/>
            <a:ext cx="315055" cy="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0" y="393792"/>
            <a:ext cx="3341673" cy="551346"/>
          </a:xfrm>
          <a:prstGeom prst="rect">
            <a:avLst/>
          </a:prstGeom>
          <a:solidFill>
            <a:srgbClr val="A5002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Органы управления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6473" y="0"/>
            <a:ext cx="3007540" cy="551319"/>
          </a:xfrm>
          <a:prstGeom prst="rect">
            <a:avLst/>
          </a:prstGeom>
          <a:solidFill>
            <a:srgbClr val="A5002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2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Директор ОУ</a:t>
            </a:r>
            <a:endParaRPr lang="ru-RU" sz="23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35269" y="315028"/>
            <a:ext cx="3258131" cy="551346"/>
          </a:xfrm>
          <a:prstGeom prst="rect">
            <a:avLst/>
          </a:prstGeom>
          <a:solidFill>
            <a:srgbClr val="A5002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Комиссия по урегулированию споров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3732" y="1654012"/>
            <a:ext cx="584762" cy="2599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4306" tIns="52153" rIns="104306" bIns="52153" rtlCol="0" anchor="ctr"/>
          <a:lstStyle/>
          <a:p>
            <a:pPr algn="ctr"/>
            <a:r>
              <a:rPr lang="ru-RU" sz="1600" b="1" dirty="0" smtClean="0"/>
              <a:t>Общее собрание работников</a:t>
            </a:r>
            <a:endParaRPr lang="ru-RU" sz="1600" b="1" dirty="0"/>
          </a:p>
        </p:txBody>
      </p:sp>
      <p:cxnSp>
        <p:nvCxnSpPr>
          <p:cNvPr id="13" name="Shape 12"/>
          <p:cNvCxnSpPr>
            <a:stCxn id="4" idx="2"/>
          </p:cNvCxnSpPr>
          <p:nvPr/>
        </p:nvCxnSpPr>
        <p:spPr>
          <a:xfrm rot="5400000">
            <a:off x="638509" y="306629"/>
            <a:ext cx="393819" cy="1670837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hape 17"/>
          <p:cNvCxnSpPr/>
          <p:nvPr/>
        </p:nvCxnSpPr>
        <p:spPr>
          <a:xfrm>
            <a:off x="1670818" y="1338956"/>
            <a:ext cx="1336684" cy="1751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255617" y="1654012"/>
            <a:ext cx="584762" cy="2599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4306" tIns="52153" rIns="104306" bIns="52153" rtlCol="0" anchor="ctr"/>
          <a:lstStyle/>
          <a:p>
            <a:pPr algn="ctr"/>
            <a:r>
              <a:rPr lang="ru-RU" sz="1600" b="1" dirty="0" smtClean="0"/>
              <a:t>Профессиональный союз работников ОО</a:t>
            </a:r>
            <a:endParaRPr lang="ru-RU" sz="16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007502" y="1654012"/>
            <a:ext cx="334171" cy="2599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4306" tIns="52153" rIns="104306" bIns="52153" rtlCol="0" anchor="ctr"/>
          <a:lstStyle/>
          <a:p>
            <a:pPr algn="ctr"/>
            <a:r>
              <a:rPr lang="ru-RU" sz="1600" b="1" dirty="0" smtClean="0"/>
              <a:t>Педагогические советы</a:t>
            </a:r>
            <a:endParaRPr lang="ru-RU" sz="16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01219" y="1654012"/>
            <a:ext cx="334171" cy="2599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4306" tIns="52153" rIns="104306" bIns="52153" rtlCol="0" anchor="ctr"/>
          <a:lstStyle/>
          <a:p>
            <a:pPr algn="ctr"/>
            <a:r>
              <a:rPr lang="ru-RU" sz="1600" b="1" dirty="0" smtClean="0"/>
              <a:t>Совет родителей</a:t>
            </a:r>
            <a:endParaRPr lang="ru-RU" sz="16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1654012"/>
            <a:ext cx="334171" cy="2599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4306" tIns="52153" rIns="104306" bIns="52153" rtlCol="0" anchor="ctr"/>
          <a:lstStyle/>
          <a:p>
            <a:pPr algn="ctr"/>
            <a:r>
              <a:rPr lang="ru-RU" sz="1600" b="1" dirty="0" smtClean="0"/>
              <a:t>Совет обучающихся</a:t>
            </a:r>
            <a:endParaRPr lang="ru-RU" sz="16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002476" y="1654012"/>
            <a:ext cx="334171" cy="2599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4306" tIns="52153" rIns="104306" bIns="52153" rtlCol="0" anchor="ctr"/>
          <a:lstStyle/>
          <a:p>
            <a:pPr algn="ctr"/>
            <a:r>
              <a:rPr lang="ru-RU" sz="1600" b="1" dirty="0" smtClean="0"/>
              <a:t>Советы учреждения</a:t>
            </a:r>
            <a:endParaRPr lang="ru-RU" sz="1600" b="1" dirty="0"/>
          </a:p>
        </p:txBody>
      </p:sp>
      <p:cxnSp>
        <p:nvCxnSpPr>
          <p:cNvPr id="39" name="Прямая соединительная линия 38"/>
          <p:cNvCxnSpPr>
            <a:endCxn id="30" idx="0"/>
          </p:cNvCxnSpPr>
          <p:nvPr/>
        </p:nvCxnSpPr>
        <p:spPr>
          <a:xfrm rot="16200000" flipH="1">
            <a:off x="-73985" y="1412941"/>
            <a:ext cx="315055" cy="1670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427234" y="1412941"/>
            <a:ext cx="315055" cy="1670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928491" y="1412941"/>
            <a:ext cx="315055" cy="1670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1596833" y="1412941"/>
            <a:ext cx="315055" cy="1670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2348718" y="1412941"/>
            <a:ext cx="315055" cy="1670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2933518" y="1412941"/>
            <a:ext cx="315055" cy="1670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3508759" y="1654012"/>
            <a:ext cx="334171" cy="259920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4306" tIns="52153" rIns="104306" bIns="52153"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Административный совет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842930" y="1654011"/>
            <a:ext cx="1587313" cy="315055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Зам по УВР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842930" y="2362885"/>
            <a:ext cx="1587313" cy="393819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Зам по ИКТ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842930" y="3859395"/>
            <a:ext cx="1587313" cy="393819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Зам по ВР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842930" y="2992994"/>
            <a:ext cx="1587313" cy="551346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Заведующие филиалами</a:t>
            </a:r>
            <a:endParaRPr lang="ru-RU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Прямая соединительная линия 56"/>
          <p:cNvCxnSpPr>
            <a:stCxn id="7" idx="1"/>
            <a:endCxn id="4" idx="0"/>
          </p:cNvCxnSpPr>
          <p:nvPr/>
        </p:nvCxnSpPr>
        <p:spPr>
          <a:xfrm rot="10800000" flipV="1">
            <a:off x="1670837" y="275659"/>
            <a:ext cx="2255636" cy="1181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endCxn id="8" idx="0"/>
          </p:cNvCxnSpPr>
          <p:nvPr/>
        </p:nvCxnSpPr>
        <p:spPr>
          <a:xfrm>
            <a:off x="6934013" y="196897"/>
            <a:ext cx="2130322" cy="11813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7" idx="2"/>
            <a:endCxn id="49" idx="0"/>
          </p:cNvCxnSpPr>
          <p:nvPr/>
        </p:nvCxnSpPr>
        <p:spPr>
          <a:xfrm rot="5400000">
            <a:off x="4001698" y="225466"/>
            <a:ext cx="1102692" cy="175439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5847956" y="2126594"/>
            <a:ext cx="501257" cy="189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4306" tIns="52153" rIns="104306" bIns="52153" rtlCol="0" anchor="ctr"/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Методсовет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7184641" y="1575248"/>
            <a:ext cx="1519645" cy="5513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Руководители ШМО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432756" y="2205357"/>
            <a:ext cx="1754398" cy="4725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Начальных классов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8187154" y="2126593"/>
            <a:ext cx="501257" cy="4940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4306" tIns="52153" rIns="104306" bIns="52153" rtlCol="0" anchor="ctr"/>
          <a:lstStyle/>
          <a:p>
            <a:pPr algn="ctr"/>
            <a:r>
              <a:rPr lang="ru-RU" sz="1600" b="1" dirty="0" smtClean="0"/>
              <a:t>Методические объединения</a:t>
            </a:r>
            <a:endParaRPr lang="ru-RU" sz="1600" b="1" dirty="0"/>
          </a:p>
        </p:txBody>
      </p:sp>
      <p:cxnSp>
        <p:nvCxnSpPr>
          <p:cNvPr id="86" name="Прямая соединительная линия 85"/>
          <p:cNvCxnSpPr>
            <a:stCxn id="50" idx="3"/>
          </p:cNvCxnSpPr>
          <p:nvPr/>
        </p:nvCxnSpPr>
        <p:spPr>
          <a:xfrm>
            <a:off x="5430243" y="1811539"/>
            <a:ext cx="417714" cy="17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5430243" y="2520412"/>
            <a:ext cx="250628" cy="17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5430243" y="3229285"/>
            <a:ext cx="250628" cy="17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3" name="Прямоугольник 132"/>
          <p:cNvSpPr/>
          <p:nvPr/>
        </p:nvSpPr>
        <p:spPr>
          <a:xfrm>
            <a:off x="6432756" y="2756703"/>
            <a:ext cx="1754398" cy="4725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Математики информатики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6432756" y="3308049"/>
            <a:ext cx="1754398" cy="4725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Русского языка и литературы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6432756" y="3859395"/>
            <a:ext cx="1754398" cy="4725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Естественнонаучного цикла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6432756" y="4410741"/>
            <a:ext cx="1754398" cy="4725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Иностранного языка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6432756" y="4962087"/>
            <a:ext cx="1754398" cy="4725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Истории и обществознания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6432756" y="5513433"/>
            <a:ext cx="1754398" cy="4725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ОБЖ ИЗО физкультуры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6432756" y="6064779"/>
            <a:ext cx="1754398" cy="4725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Диалог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  филиалами)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3" name="Прямая соединительная линия 142"/>
          <p:cNvCxnSpPr>
            <a:stCxn id="65" idx="3"/>
            <a:endCxn id="66" idx="1"/>
          </p:cNvCxnSpPr>
          <p:nvPr/>
        </p:nvCxnSpPr>
        <p:spPr>
          <a:xfrm>
            <a:off x="7099908" y="1841726"/>
            <a:ext cx="84733" cy="91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5" name="Прямоугольник 154"/>
          <p:cNvSpPr/>
          <p:nvPr/>
        </p:nvSpPr>
        <p:spPr>
          <a:xfrm rot="16200000">
            <a:off x="9611010" y="2934497"/>
            <a:ext cx="1496475" cy="6683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Обслуживающий персонал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7" name="Прямая соединительная линия 156"/>
          <p:cNvCxnSpPr>
            <a:stCxn id="7" idx="2"/>
            <a:endCxn id="154" idx="0"/>
          </p:cNvCxnSpPr>
          <p:nvPr/>
        </p:nvCxnSpPr>
        <p:spPr>
          <a:xfrm rot="16200000" flipH="1">
            <a:off x="7257458" y="-1275895"/>
            <a:ext cx="1023928" cy="46783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 rot="16200000" flipH="1">
            <a:off x="10039451" y="2284103"/>
            <a:ext cx="472582" cy="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9" name="Прямоугольник 168"/>
          <p:cNvSpPr/>
          <p:nvPr/>
        </p:nvSpPr>
        <p:spPr>
          <a:xfrm rot="16200000">
            <a:off x="4613024" y="5330617"/>
            <a:ext cx="2971093" cy="50122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Социально-психологическая служба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9356716" y="6773652"/>
            <a:ext cx="1336684" cy="3150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9356716" y="6301070"/>
            <a:ext cx="1336684" cy="3150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Интернат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9356716" y="7246208"/>
            <a:ext cx="1336684" cy="3150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1" name="Соединительная линия уступом 180"/>
          <p:cNvCxnSpPr>
            <a:endCxn id="171" idx="1"/>
          </p:cNvCxnSpPr>
          <p:nvPr/>
        </p:nvCxnSpPr>
        <p:spPr>
          <a:xfrm rot="5400000" flipH="1" flipV="1">
            <a:off x="8797850" y="6722227"/>
            <a:ext cx="822495" cy="295238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7" name="Shape 186"/>
          <p:cNvCxnSpPr>
            <a:endCxn id="173" idx="1"/>
          </p:cNvCxnSpPr>
          <p:nvPr/>
        </p:nvCxnSpPr>
        <p:spPr>
          <a:xfrm>
            <a:off x="8775724" y="7209655"/>
            <a:ext cx="580992" cy="194081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7" name="Прямоугольник 206"/>
          <p:cNvSpPr/>
          <p:nvPr/>
        </p:nvSpPr>
        <p:spPr>
          <a:xfrm>
            <a:off x="167048" y="4410741"/>
            <a:ext cx="2673369" cy="393819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Представительные органы ДО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3007502" y="4331978"/>
            <a:ext cx="2339198" cy="472582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Бейской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ОШИ «ДЕТИ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XXI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века»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3007502" y="4962087"/>
            <a:ext cx="2339198" cy="604494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Большемонокской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ОШИ «Школьная республика»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3007502" y="5670959"/>
            <a:ext cx="2339198" cy="681439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Новониколаевской ООШ «Школьная Дума»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3007502" y="6458598"/>
            <a:ext cx="2339198" cy="472582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Кальской</a:t>
            </a:r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ООШ «Добрые дети мира»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3007502" y="7088681"/>
            <a:ext cx="2339198" cy="472582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Утинской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НОШ 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«Друзья»</a:t>
            </a:r>
          </a:p>
        </p:txBody>
      </p:sp>
      <p:sp>
        <p:nvSpPr>
          <p:cNvPr id="243" name="Прямоугольник 242"/>
          <p:cNvSpPr/>
          <p:nvPr/>
        </p:nvSpPr>
        <p:spPr>
          <a:xfrm>
            <a:off x="167048" y="4804559"/>
            <a:ext cx="1336684" cy="393819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Президенты ДО</a:t>
            </a:r>
            <a:endParaRPr lang="ru-RU" sz="13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1587274" y="4804559"/>
            <a:ext cx="1259095" cy="393819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Парламенты </a:t>
            </a:r>
          </a:p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(сбор старост)</a:t>
            </a:r>
            <a:endParaRPr lang="ru-RU" sz="13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Прямоугольник 250"/>
          <p:cNvSpPr/>
          <p:nvPr/>
        </p:nvSpPr>
        <p:spPr>
          <a:xfrm>
            <a:off x="167048" y="5355906"/>
            <a:ext cx="1336684" cy="472582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</a:rPr>
              <a:t>Председатели правительства</a:t>
            </a:r>
          </a:p>
          <a:p>
            <a:pPr algn="ctr"/>
            <a:endParaRPr lang="ru-RU" sz="900" b="1" u="sng" dirty="0">
              <a:solidFill>
                <a:schemeClr val="tx1"/>
              </a:solidFill>
            </a:endParaRPr>
          </a:p>
        </p:txBody>
      </p:sp>
      <p:sp>
        <p:nvSpPr>
          <p:cNvPr id="261" name="Прямоугольник 260"/>
          <p:cNvSpPr/>
          <p:nvPr/>
        </p:nvSpPr>
        <p:spPr>
          <a:xfrm>
            <a:off x="1587275" y="5355906"/>
            <a:ext cx="1253142" cy="472582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Самоуправление классов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63" name="Прямоугольник 262"/>
          <p:cNvSpPr/>
          <p:nvPr/>
        </p:nvSpPr>
        <p:spPr>
          <a:xfrm>
            <a:off x="167048" y="5986015"/>
            <a:ext cx="1754398" cy="1417747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marL="105030" indent="-105030" algn="just"/>
            <a:r>
              <a:rPr lang="ru-RU" sz="1300" b="1" dirty="0" smtClean="0">
                <a:solidFill>
                  <a:schemeClr val="bg1"/>
                </a:solidFill>
              </a:rPr>
              <a:t>Министры:</a:t>
            </a:r>
          </a:p>
          <a:p>
            <a:pPr marL="105030" indent="-105030" algn="just">
              <a:buAutoNum type="arabicPeriod"/>
            </a:pPr>
            <a:r>
              <a:rPr lang="ru-RU" sz="1300" b="1" dirty="0" smtClean="0">
                <a:solidFill>
                  <a:schemeClr val="bg1"/>
                </a:solidFill>
              </a:rPr>
              <a:t>Просвещения</a:t>
            </a:r>
          </a:p>
          <a:p>
            <a:pPr marL="105030" indent="-105030" algn="just">
              <a:buAutoNum type="arabicPeriod"/>
            </a:pPr>
            <a:r>
              <a:rPr lang="ru-RU" sz="1300" b="1" dirty="0" smtClean="0">
                <a:solidFill>
                  <a:schemeClr val="bg1"/>
                </a:solidFill>
              </a:rPr>
              <a:t> Спорта и туризма</a:t>
            </a:r>
          </a:p>
          <a:p>
            <a:pPr marL="105030" indent="-105030" algn="just">
              <a:buAutoNum type="arabicPeriod"/>
            </a:pPr>
            <a:r>
              <a:rPr lang="ru-RU" sz="1300" b="1" dirty="0" smtClean="0">
                <a:solidFill>
                  <a:schemeClr val="bg1"/>
                </a:solidFill>
              </a:rPr>
              <a:t>Культуры</a:t>
            </a:r>
          </a:p>
          <a:p>
            <a:pPr marL="105030" indent="-105030" algn="just">
              <a:buAutoNum type="arabicPeriod"/>
            </a:pPr>
            <a:r>
              <a:rPr lang="ru-RU" sz="1300" b="1" dirty="0" smtClean="0">
                <a:solidFill>
                  <a:schemeClr val="bg1"/>
                </a:solidFill>
              </a:rPr>
              <a:t>Труда и заботы</a:t>
            </a:r>
          </a:p>
          <a:p>
            <a:pPr marL="105030" indent="-105030" algn="just">
              <a:buAutoNum type="arabicPeriod"/>
            </a:pPr>
            <a:r>
              <a:rPr lang="ru-RU" sz="1300" b="1" dirty="0" smtClean="0">
                <a:solidFill>
                  <a:schemeClr val="bg1"/>
                </a:solidFill>
              </a:rPr>
              <a:t>Правопорядка</a:t>
            </a:r>
          </a:p>
          <a:p>
            <a:pPr marL="105030" indent="-105030" algn="just"/>
            <a:r>
              <a:rPr lang="ru-RU" sz="1300" b="1" dirty="0" smtClean="0">
                <a:solidFill>
                  <a:schemeClr val="bg1"/>
                </a:solidFill>
              </a:rPr>
              <a:t>СМИ</a:t>
            </a:r>
          </a:p>
          <a:p>
            <a:pPr algn="ctr"/>
            <a:endParaRPr lang="ru-RU" sz="900" b="1" u="sng" dirty="0">
              <a:solidFill>
                <a:schemeClr val="tx1"/>
              </a:solidFill>
            </a:endParaRPr>
          </a:p>
        </p:txBody>
      </p:sp>
      <p:cxnSp>
        <p:nvCxnSpPr>
          <p:cNvPr id="265" name="Соединительная линия уступом 264"/>
          <p:cNvCxnSpPr/>
          <p:nvPr/>
        </p:nvCxnSpPr>
        <p:spPr>
          <a:xfrm rot="5400000">
            <a:off x="-315055" y="4568215"/>
            <a:ext cx="630110" cy="185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Прямая соединительная линия 266"/>
          <p:cNvCxnSpPr>
            <a:stCxn id="30" idx="2"/>
          </p:cNvCxnSpPr>
          <p:nvPr/>
        </p:nvCxnSpPr>
        <p:spPr>
          <a:xfrm rot="5400000">
            <a:off x="-620570" y="5040832"/>
            <a:ext cx="1575274" cy="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1" name="Прямая соединительная линия 270"/>
          <p:cNvCxnSpPr>
            <a:stCxn id="263" idx="0"/>
            <a:endCxn id="251" idx="2"/>
          </p:cNvCxnSpPr>
          <p:nvPr/>
        </p:nvCxnSpPr>
        <p:spPr>
          <a:xfrm rot="16200000" flipV="1">
            <a:off x="861056" y="5802823"/>
            <a:ext cx="157527" cy="2088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5" name="Прямая соединительная линия 274"/>
          <p:cNvCxnSpPr>
            <a:stCxn id="261" idx="0"/>
            <a:endCxn id="244" idx="2"/>
          </p:cNvCxnSpPr>
          <p:nvPr/>
        </p:nvCxnSpPr>
        <p:spPr>
          <a:xfrm rot="5400000" flipH="1" flipV="1">
            <a:off x="2136570" y="5275654"/>
            <a:ext cx="157528" cy="29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7" name="Прямая соединительная линия 276"/>
          <p:cNvCxnSpPr>
            <a:stCxn id="208" idx="1"/>
            <a:endCxn id="241" idx="1"/>
          </p:cNvCxnSpPr>
          <p:nvPr/>
        </p:nvCxnSpPr>
        <p:spPr>
          <a:xfrm rot="10800000" flipV="1">
            <a:off x="3007502" y="4568269"/>
            <a:ext cx="1857" cy="27567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9" name="Прямая соединительная линия 278"/>
          <p:cNvCxnSpPr>
            <a:stCxn id="208" idx="1"/>
            <a:endCxn id="207" idx="3"/>
          </p:cNvCxnSpPr>
          <p:nvPr/>
        </p:nvCxnSpPr>
        <p:spPr>
          <a:xfrm rot="10800000" flipV="1">
            <a:off x="2840417" y="4568268"/>
            <a:ext cx="167086" cy="3938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5" name="Прямая соединительная линия 284"/>
          <p:cNvCxnSpPr>
            <a:stCxn id="53" idx="2"/>
          </p:cNvCxnSpPr>
          <p:nvPr/>
        </p:nvCxnSpPr>
        <p:spPr>
          <a:xfrm rot="5400000">
            <a:off x="4576319" y="4271711"/>
            <a:ext cx="78764" cy="4177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5846766" y="1566053"/>
            <a:ext cx="1253142" cy="5513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Руководи-</a:t>
            </a:r>
          </a:p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тель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МС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8855496" y="2205357"/>
            <a:ext cx="501257" cy="4016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4306" tIns="52153" rIns="104306" bIns="52153" rtlCol="0" anchor="ctr"/>
          <a:lstStyle/>
          <a:p>
            <a:pPr algn="ctr"/>
            <a:r>
              <a:rPr lang="ru-RU" sz="1600" b="1" dirty="0" smtClean="0"/>
              <a:t>Временные творческие группы</a:t>
            </a:r>
            <a:endParaRPr lang="ru-RU" sz="1600" b="1" dirty="0"/>
          </a:p>
        </p:txBody>
      </p:sp>
      <p:sp>
        <p:nvSpPr>
          <p:cNvPr id="96" name="Прямоугольник 95"/>
          <p:cNvSpPr/>
          <p:nvPr/>
        </p:nvSpPr>
        <p:spPr>
          <a:xfrm rot="16200000">
            <a:off x="9453483" y="4824826"/>
            <a:ext cx="1811530" cy="66830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Столовая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2" name="Соединительная линия уступом 101"/>
          <p:cNvCxnSpPr>
            <a:stCxn id="50" idx="3"/>
            <a:endCxn id="172" idx="1"/>
          </p:cNvCxnSpPr>
          <p:nvPr/>
        </p:nvCxnSpPr>
        <p:spPr>
          <a:xfrm>
            <a:off x="5430243" y="1811539"/>
            <a:ext cx="416523" cy="557392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4" name="Прямоугольник 153"/>
          <p:cNvSpPr/>
          <p:nvPr/>
        </p:nvSpPr>
        <p:spPr>
          <a:xfrm>
            <a:off x="9523801" y="1575248"/>
            <a:ext cx="1169599" cy="5513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</a:rPr>
              <a:t>Завхоз</a:t>
            </a:r>
            <a:endParaRPr lang="ru-RU" sz="2300" b="1" dirty="0">
              <a:solidFill>
                <a:schemeClr val="tx1"/>
              </a:solidFill>
            </a:endParaRPr>
          </a:p>
        </p:txBody>
      </p:sp>
      <p:cxnSp>
        <p:nvCxnSpPr>
          <p:cNvPr id="114" name="Прямая соединительная линия 113"/>
          <p:cNvCxnSpPr>
            <a:stCxn id="208" idx="3"/>
          </p:cNvCxnSpPr>
          <p:nvPr/>
        </p:nvCxnSpPr>
        <p:spPr>
          <a:xfrm>
            <a:off x="5346700" y="4568269"/>
            <a:ext cx="1857" cy="25992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Shape 84"/>
          <p:cNvCxnSpPr>
            <a:stCxn id="66" idx="3"/>
            <a:endCxn id="95" idx="0"/>
          </p:cNvCxnSpPr>
          <p:nvPr/>
        </p:nvCxnSpPr>
        <p:spPr>
          <a:xfrm>
            <a:off x="8704286" y="1850921"/>
            <a:ext cx="401839" cy="354436"/>
          </a:xfrm>
          <a:prstGeom prst="bentConnector2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6418270" y="6638151"/>
            <a:ext cx="1754398" cy="4725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Классных руководителей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5846766" y="7209655"/>
            <a:ext cx="3071834" cy="3516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Структурные подразделения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148</Words>
  <PresentationFormat>Произвольный</PresentationFormat>
  <Paragraphs>58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Секретарь</cp:lastModifiedBy>
  <cp:revision>16</cp:revision>
  <dcterms:created xsi:type="dcterms:W3CDTF">2015-03-22T03:23:01Z</dcterms:created>
  <dcterms:modified xsi:type="dcterms:W3CDTF">2015-03-22T16:45:14Z</dcterms:modified>
</cp:coreProperties>
</file>